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sldIdLst>
    <p:sldId id="304" r:id="rId5"/>
    <p:sldId id="314" r:id="rId6"/>
    <p:sldId id="317" r:id="rId7"/>
    <p:sldId id="303" r:id="rId8"/>
    <p:sldId id="318" r:id="rId9"/>
    <p:sldId id="319" r:id="rId10"/>
    <p:sldId id="288" r:id="rId11"/>
    <p:sldId id="31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29/11/2022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29/11/2022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29/11/2022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29/11/2022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2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tx2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29/11/2022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29/11/2022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29/11/2022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 err="1"/>
              <a:t>Infraviewer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Stein Jonker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C683C48-DD11-DBF0-FBDD-055C81EB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INhoud</a:t>
            </a:r>
            <a:endParaRPr lang="nl-NL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Huidige</a:t>
            </a:r>
            <a:r>
              <a:rPr lang="en-US" dirty="0"/>
              <a:t>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Reacties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 nog </a:t>
            </a:r>
            <a:r>
              <a:rPr lang="en-US" dirty="0" err="1"/>
              <a:t>komt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Placeholder 82" descr="Earth globe: Americas with solid fill">
            <a:extLst>
              <a:ext uri="{FF2B5EF4-FFF2-40B4-BE49-F238E27FC236}">
                <a16:creationId xmlns:a16="http://schemas.microsoft.com/office/drawing/2014/main" id="{04202AD4-102F-F839-0612-48CFB19E713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835" b="10835"/>
          <a:stretch/>
        </p:blipFill>
        <p:spPr/>
      </p:pic>
      <p:pic>
        <p:nvPicPr>
          <p:cNvPr id="85" name="Picture Placeholder 84" descr="Gears with solid fill">
            <a:extLst>
              <a:ext uri="{FF2B5EF4-FFF2-40B4-BE49-F238E27FC236}">
                <a16:creationId xmlns:a16="http://schemas.microsoft.com/office/drawing/2014/main" id="{0B8263BB-ED55-D9D3-5981-3CC243F22BA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835" b="10835"/>
          <a:stretch/>
        </p:blipFill>
        <p:spPr/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0CB37744-32E9-BA8E-A483-2C24A561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Huidige features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AD626-26F0-3D4C-54D0-EC348994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AC1F6-3356-ED7E-5488-71F1A030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9FFDDD98-EE05-C63D-5C48-3C7640F67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“Content Hub”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077241C4-9D2F-F813-85C1-3187A472C7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Kaartlagen hub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C7BF4ACC-183F-60C3-ACC7-6CB4A9DA4D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/>
              <a:t>Configuratie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0DAD34CD-771D-A860-998E-B8E27A7407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 dirty="0"/>
              <a:t>Configureer elke laag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40EFE1C5-0E27-2DC1-E22F-70594C9DAA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NL" dirty="0"/>
              <a:t>Overzicht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A98E5019-A22D-AF78-3308-A25F1CA43F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92706" y="3691331"/>
            <a:ext cx="2010747" cy="228600"/>
          </a:xfrm>
        </p:spPr>
        <p:txBody>
          <a:bodyPr/>
          <a:lstStyle/>
          <a:p>
            <a:r>
              <a:rPr lang="nl-NL" dirty="0"/>
              <a:t>Zie objecten in omgeving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2C880C9D-E4F9-6406-247A-E0822D51F3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NL" dirty="0"/>
              <a:t>Plaats bomen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742B61D8-CE1B-3D07-C675-6E0747B81F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9928" y="3691331"/>
            <a:ext cx="1920240" cy="228600"/>
          </a:xfrm>
        </p:spPr>
        <p:txBody>
          <a:bodyPr/>
          <a:lstStyle/>
          <a:p>
            <a:r>
              <a:rPr lang="nl-NL" dirty="0"/>
              <a:t>Experiment 2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C3DB26F6-4BA1-59E5-44AF-B8417F89537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nl-NL" dirty="0"/>
              <a:t>Meet afstanden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D920A7DF-FD48-20C9-5C6C-D680AC1D50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NL" dirty="0"/>
              <a:t>En oppervlaktes</a:t>
            </a: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BB6984C9-81EC-6098-5EA6-A47B33924BB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nl-NL" dirty="0"/>
              <a:t>Schaduw berekening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64A0BC10-2465-D5DE-EB76-9E3482B5E9C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nl-NL" dirty="0"/>
              <a:t>Hoe lang zit een locatie in de schaduw?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8B45E6A-D2AB-8D0C-2CA5-AA86A42AD11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NL" dirty="0"/>
              <a:t>Hoogteprofielen</a:t>
            </a:r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4179E90-ADB0-9BF5-2490-629F3DA9C8C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nl-NL" dirty="0"/>
              <a:t>Meet grondhoogtes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4AD7146-219C-A0D6-0C08-B3243836DA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nl-NL" dirty="0"/>
              <a:t>Ware groottes*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4106F92E-C2C8-65DB-B598-6F4E7DA1C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nl-NL" dirty="0"/>
              <a:t>Objecten op ware grootte</a:t>
            </a:r>
          </a:p>
        </p:txBody>
      </p:sp>
      <p:pic>
        <p:nvPicPr>
          <p:cNvPr id="118" name="Picture Placeholder 117" descr="Trigonometry with solid fill">
            <a:extLst>
              <a:ext uri="{FF2B5EF4-FFF2-40B4-BE49-F238E27FC236}">
                <a16:creationId xmlns:a16="http://schemas.microsoft.com/office/drawing/2014/main" id="{A6D6501F-990B-0BBB-A7F0-AC0E125B72B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0835" b="10835"/>
          <a:stretch>
            <a:fillRect/>
          </a:stretch>
        </p:blipFill>
        <p:spPr/>
      </p:pic>
      <p:pic>
        <p:nvPicPr>
          <p:cNvPr id="120" name="Picture Placeholder 119" descr="Sunglasses with solid fill">
            <a:extLst>
              <a:ext uri="{FF2B5EF4-FFF2-40B4-BE49-F238E27FC236}">
                <a16:creationId xmlns:a16="http://schemas.microsoft.com/office/drawing/2014/main" id="{5CC80CE0-050F-3A1B-E483-FC0345B020D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798" b="10798"/>
          <a:stretch>
            <a:fillRect/>
          </a:stretch>
        </p:blipFill>
        <p:spPr/>
      </p:pic>
      <p:pic>
        <p:nvPicPr>
          <p:cNvPr id="122" name="Picture Placeholder 121" descr="Mountains with solid fill">
            <a:extLst>
              <a:ext uri="{FF2B5EF4-FFF2-40B4-BE49-F238E27FC236}">
                <a16:creationId xmlns:a16="http://schemas.microsoft.com/office/drawing/2014/main" id="{AB73FFEA-2DE5-2377-8913-17FB4F41A144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835" b="10835"/>
          <a:stretch>
            <a:fillRect/>
          </a:stretch>
        </p:blipFill>
        <p:spPr/>
      </p:pic>
      <p:pic>
        <p:nvPicPr>
          <p:cNvPr id="124" name="Picture Placeholder 123" descr="Rectangular Prism with solid fill">
            <a:extLst>
              <a:ext uri="{FF2B5EF4-FFF2-40B4-BE49-F238E27FC236}">
                <a16:creationId xmlns:a16="http://schemas.microsoft.com/office/drawing/2014/main" id="{00188CEA-7F8D-07CC-02B2-261EC367932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0835" b="10835"/>
          <a:stretch>
            <a:fillRect/>
          </a:stretch>
        </p:blipFill>
        <p:spPr/>
      </p:pic>
      <p:pic>
        <p:nvPicPr>
          <p:cNvPr id="112" name="Picture Placeholder 111" descr="Treasure Map with solid fill">
            <a:extLst>
              <a:ext uri="{FF2B5EF4-FFF2-40B4-BE49-F238E27FC236}">
                <a16:creationId xmlns:a16="http://schemas.microsoft.com/office/drawing/2014/main" id="{C129D11D-A197-94A8-BFB9-DE2B704BD42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10798" b="10798"/>
          <a:stretch>
            <a:fillRect/>
          </a:stretch>
        </p:blipFill>
        <p:spPr/>
      </p:pic>
      <p:pic>
        <p:nvPicPr>
          <p:cNvPr id="116" name="Picture Placeholder 115" descr="Tree With Roots with solid fill">
            <a:extLst>
              <a:ext uri="{FF2B5EF4-FFF2-40B4-BE49-F238E27FC236}">
                <a16:creationId xmlns:a16="http://schemas.microsoft.com/office/drawing/2014/main" id="{0DA17241-F587-B2FD-8D06-57C218380A6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0835" b="108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57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Experiment 2</a:t>
            </a:r>
          </a:p>
        </p:txBody>
      </p:sp>
      <p:pic>
        <p:nvPicPr>
          <p:cNvPr id="69" name="Content Placeholder 68" descr="Forest scene with solid fill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2247214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Uitzicht op minimaal 3 bomen</a:t>
            </a:r>
          </a:p>
        </p:txBody>
      </p:sp>
      <p:pic>
        <p:nvPicPr>
          <p:cNvPr id="82" name="Content Placeholder 81" descr="Maple Leaf outline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40786" y="224959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30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Wijk heeft minimaal 30% bladerdek</a:t>
            </a:r>
          </a:p>
        </p:txBody>
      </p:sp>
      <p:pic>
        <p:nvPicPr>
          <p:cNvPr id="84" name="Content Placeholder 83" descr="Park scene with solid fill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82119" y="2245627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300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Maximale afstand naar groenvoorziening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Experiment 2</a:t>
            </a:r>
          </a:p>
        </p:txBody>
      </p:sp>
      <p:pic>
        <p:nvPicPr>
          <p:cNvPr id="69" name="Content Placeholder 68" descr="Forest scene with solid fill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2247214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Uitzicht op minimaal 3 bomen</a:t>
            </a:r>
          </a:p>
        </p:txBody>
      </p:sp>
      <p:pic>
        <p:nvPicPr>
          <p:cNvPr id="82" name="Content Placeholder 81" descr="Maple Leaf outline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40786" y="224959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30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Wijk heeft minimaal 30% bladerdek</a:t>
            </a:r>
          </a:p>
        </p:txBody>
      </p:sp>
      <p:pic>
        <p:nvPicPr>
          <p:cNvPr id="84" name="Content Placeholder 83" descr="Park scene with solid fill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82119" y="2245627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300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Maximale afstand naar groenvoorziening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D297F-0F32-98C6-BF79-15F9683A72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4062" y="0"/>
            <a:ext cx="11363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2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Experiment 2</a:t>
            </a:r>
          </a:p>
        </p:txBody>
      </p:sp>
      <p:pic>
        <p:nvPicPr>
          <p:cNvPr id="69" name="Content Placeholder 68" descr="Forest scene with solid fill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2247214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Uitzicht op minimaal 3 bomen</a:t>
            </a:r>
          </a:p>
        </p:txBody>
      </p:sp>
      <p:pic>
        <p:nvPicPr>
          <p:cNvPr id="82" name="Content Placeholder 81" descr="Maple Leaf outline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40786" y="224959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30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Wijk heeft minimaal 30% bladerdek</a:t>
            </a:r>
          </a:p>
        </p:txBody>
      </p:sp>
      <p:pic>
        <p:nvPicPr>
          <p:cNvPr id="84" name="Content Placeholder 83" descr="Park scene with solid fill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82119" y="2245627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300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Maximale afstand naar groenvoorziening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B4407-BFAE-EB07-D397-FC1FF3D0A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3604"/>
            <a:ext cx="12192000" cy="677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7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Reacties</a:t>
            </a:r>
            <a:endParaRPr lang="en-US" dirty="0"/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1F507-3BB2-453C-761D-84C4D7571E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r"/>
            <a:r>
              <a:rPr lang="nl-NL" dirty="0"/>
              <a:t>“Wat moet ik er mee?”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2" y="1856232"/>
            <a:ext cx="4577507" cy="428755"/>
          </a:xfrm>
        </p:spPr>
        <p:txBody>
          <a:bodyPr>
            <a:noAutofit/>
          </a:bodyPr>
          <a:lstStyle/>
          <a:p>
            <a:r>
              <a:rPr lang="en-US" dirty="0"/>
              <a:t>“Kunnen we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wortelpakketten</a:t>
            </a:r>
            <a:r>
              <a:rPr lang="en-US" dirty="0"/>
              <a:t> zien?”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7BC3B6D-5D60-EC04-A7BB-202E05571C2A}"/>
              </a:ext>
            </a:extLst>
          </p:cNvPr>
          <p:cNvSpPr txBox="1">
            <a:spLocks/>
          </p:cNvSpPr>
          <p:nvPr/>
        </p:nvSpPr>
        <p:spPr>
          <a:xfrm>
            <a:off x="1765797" y="2396234"/>
            <a:ext cx="4114800" cy="82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nl-NL" dirty="0"/>
              <a:t>“Ik kan het al voor me zien.</a:t>
            </a:r>
          </a:p>
          <a:p>
            <a:pPr algn="r"/>
            <a:r>
              <a:rPr lang="nl-NL" dirty="0"/>
              <a:t>Dit is niet nodig”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2A884D2-8A81-41D7-D771-EB7C058066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2" y="2449579"/>
            <a:ext cx="4812399" cy="769615"/>
          </a:xfrm>
        </p:spPr>
        <p:txBody>
          <a:bodyPr/>
          <a:lstStyle/>
          <a:p>
            <a:r>
              <a:rPr lang="nl-NL" dirty="0"/>
              <a:t>“Kunnen stadsplannen ook worden getoond?”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4F8AA-93CC-0A96-10A5-B60C6A6E88C3}"/>
              </a:ext>
            </a:extLst>
          </p:cNvPr>
          <p:cNvCxnSpPr>
            <a:stCxn id="2" idx="2"/>
          </p:cNvCxnSpPr>
          <p:nvPr/>
        </p:nvCxnSpPr>
        <p:spPr>
          <a:xfrm flipH="1">
            <a:off x="6096000" y="1691640"/>
            <a:ext cx="3205" cy="3531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Wat </a:t>
            </a:r>
            <a:r>
              <a:rPr lang="en-ZA" dirty="0" err="1"/>
              <a:t>nog</a:t>
            </a:r>
            <a:r>
              <a:rPr lang="en-ZA" dirty="0"/>
              <a:t> </a:t>
            </a:r>
            <a:r>
              <a:rPr lang="en-ZA" dirty="0" err="1"/>
              <a:t>komt</a:t>
            </a:r>
            <a:endParaRPr lang="en-ZA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23565" y="2199491"/>
            <a:ext cx="2743200" cy="2999232"/>
          </a:xfrm>
        </p:spPr>
        <p:txBody>
          <a:bodyPr>
            <a:normAutofit/>
          </a:bodyPr>
          <a:lstStyle/>
          <a:p>
            <a:r>
              <a:rPr lang="en-ZA" dirty="0"/>
              <a:t>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76364" y="2199491"/>
            <a:ext cx="2743200" cy="2999232"/>
          </a:xfrm>
        </p:spPr>
        <p:txBody>
          <a:bodyPr/>
          <a:lstStyle/>
          <a:p>
            <a:r>
              <a:rPr lang="en-ZA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6524" y="4329726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Teken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infrastructuur</a:t>
            </a:r>
            <a:r>
              <a:rPr lang="en-US" dirty="0"/>
              <a:t> in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55059" y="3561630"/>
            <a:ext cx="2286000" cy="731520"/>
          </a:xfrm>
        </p:spPr>
        <p:txBody>
          <a:bodyPr/>
          <a:lstStyle/>
          <a:p>
            <a:r>
              <a:rPr lang="en-ZA" dirty="0" err="1"/>
              <a:t>Configuratie</a:t>
            </a:r>
            <a:r>
              <a:rPr lang="en-ZA" dirty="0"/>
              <a:t> </a:t>
            </a:r>
            <a:r>
              <a:rPr lang="en-ZA" dirty="0" err="1"/>
              <a:t>voor</a:t>
            </a:r>
            <a:r>
              <a:rPr lang="en-ZA" dirty="0"/>
              <a:t> </a:t>
            </a:r>
            <a:r>
              <a:rPr lang="en-ZA" dirty="0" err="1"/>
              <a:t>Visualisatie</a:t>
            </a:r>
            <a:r>
              <a:rPr lang="en-ZA" dirty="0"/>
              <a:t>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53916" y="4329726"/>
            <a:ext cx="2286000" cy="640080"/>
          </a:xfrm>
        </p:spPr>
        <p:txBody>
          <a:bodyPr/>
          <a:lstStyle/>
          <a:p>
            <a:r>
              <a:rPr lang="en-ZA" noProof="1"/>
              <a:t>Per laag de visualisatie instellen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516523" y="3561630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 err="1"/>
              <a:t>Stadsplanner</a:t>
            </a:r>
            <a:endParaRPr lang="en-ZA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 dirty="0"/>
              <a:t>29/11/2022</a:t>
            </a:r>
          </a:p>
        </p:txBody>
      </p:sp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0DE265A7-D525-712A-A93A-D5B12E440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9211" y="2415526"/>
            <a:ext cx="914400" cy="914400"/>
          </a:xfrm>
          <a:prstGeom prst="rect">
            <a:avLst/>
          </a:prstGeom>
        </p:spPr>
      </p:pic>
      <p:pic>
        <p:nvPicPr>
          <p:cNvPr id="13" name="Graphic 12" descr="Blueprint with solid fill">
            <a:extLst>
              <a:ext uri="{FF2B5EF4-FFF2-40B4-BE49-F238E27FC236}">
                <a16:creationId xmlns:a16="http://schemas.microsoft.com/office/drawing/2014/main" id="{413C2FB6-22F1-28F8-9A84-5463E73C6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2323" y="23730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86</TotalTime>
  <Words>186</Words>
  <Application>Microsoft Office PowerPoint</Application>
  <PresentationFormat>Widescreen</PresentationFormat>
  <Paragraphs>72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 Light</vt:lpstr>
      <vt:lpstr>Calibri</vt:lpstr>
      <vt:lpstr>Posterama</vt:lpstr>
      <vt:lpstr>Office Theme</vt:lpstr>
      <vt:lpstr>Infraviewer</vt:lpstr>
      <vt:lpstr>INhoud</vt:lpstr>
      <vt:lpstr>Huidige features</vt:lpstr>
      <vt:lpstr>Experiment 2</vt:lpstr>
      <vt:lpstr>Experiment 2</vt:lpstr>
      <vt:lpstr>Experiment 2</vt:lpstr>
      <vt:lpstr>Reacties</vt:lpstr>
      <vt:lpstr>Wat nog komt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Infraviewer</dc:title>
  <dc:creator>Stein Jonker</dc:creator>
  <cp:lastModifiedBy>Stein Jonker</cp:lastModifiedBy>
  <cp:revision>2</cp:revision>
  <dcterms:created xsi:type="dcterms:W3CDTF">2022-11-28T09:47:24Z</dcterms:created>
  <dcterms:modified xsi:type="dcterms:W3CDTF">2022-11-28T11:13:51Z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